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10B69E-160E-42F6-810D-4FC28C7963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51F861-EC2E-44C1-92FA-58CDC28FA6C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C02E4E-8C87-439A-A2F7-013E67B31CE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52476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68916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6000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52476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68916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FE594B-3648-4F6C-BB98-86EA8BF3919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EE9FD78-9DBE-44A6-9FCE-4C5869D3E1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highlight>
                <a:srgbClr val="ffffff"/>
              </a:highlight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E22B44E-A4E6-4A8B-BFDA-DA1F6F2A05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49D40D2-F907-4FF5-BFFF-C8CC140587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A3795C6-F41D-4FEE-9042-703542B9EE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07758B-EA4F-4DDA-8526-B3FD0BCCD2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360000" y="180000"/>
            <a:ext cx="9360000" cy="221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highlight>
                <a:srgbClr val="ffffff"/>
              </a:highlight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53BA9BC-1D1E-45B2-8FC5-56198055928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1861305-DE9D-4591-9596-E5A528688E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highlight>
                <a:srgbClr val="ffffff"/>
              </a:highlight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CC1438-63F3-4644-8B46-347101A952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112C291-242D-41E1-90FA-216BE7EC7A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67376EE-2795-4108-887B-2EF1D568A8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CFA950-AB32-45C7-8653-5E22451CCC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D6E76A4-AA26-4ED6-9EC8-2A7D077F92A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352476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6689160" y="108000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36000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352476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6689160" y="2960280"/>
            <a:ext cx="301356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5CE5A66-5DAD-4AF0-8DAB-A40833F986A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6CEE74-D092-434E-9110-728B738E70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4BF5B0-A7D2-48C0-B93E-81C6F52D7C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E3DD40-D383-40D1-B483-62CA4B4BE5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60000" y="180000"/>
            <a:ext cx="9360000" cy="2217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highlight>
                <a:srgbClr val="ffffff"/>
              </a:highlight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A4DC62-9043-4F92-A64F-9D4DE12009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BE2EF6-7F3F-42FF-A93D-E52437034F4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155920" y="296028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CB51A9-FCB4-4F8C-8323-BCE9EF548D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155920" y="1080000"/>
            <a:ext cx="456732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60000" y="2960280"/>
            <a:ext cx="9360000" cy="171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004E51-3C8E-457A-A957-B195AAB830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blurRad="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3300" spc="-1" strike="noStrike">
                <a:solidFill>
                  <a:srgbClr val="dd4100"/>
                </a:solidFill>
                <a:latin typeface="Arial"/>
              </a:rPr>
              <a:t>Для правки текста заглавия щёлкните мышью</a:t>
            </a:r>
            <a:endParaRPr b="0" lang="ru-RU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9bdd"/>
                </a:solidFill>
                <a:latin typeface="Arial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2100" spc="-1" strike="noStrike">
                <a:solidFill>
                  <a:srgbClr val="009bdd"/>
                </a:solidFill>
                <a:latin typeface="Arial"/>
              </a:rPr>
              <a:t>Второй уровень структуры</a:t>
            </a:r>
            <a:endParaRPr b="0" lang="ru-RU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9bdd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Четвёртый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Пятый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Шестой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Седьмой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ffffff"/>
                </a:solidFill>
                <a:latin typeface="Arial"/>
              </a:rPr>
              <a:t>&lt;дата/время&gt;</a:t>
            </a:r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ffffff"/>
                </a:solidFill>
                <a:latin typeface="Arial"/>
              </a:rPr>
              <a:t>&lt;нижний колонтитул&gt;</a:t>
            </a:r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AF8155D3-5DBC-4595-9AD8-B9063E2CA1B1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blurRad="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blurRad="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3300" spc="-1" strike="noStrike">
                <a:solidFill>
                  <a:srgbClr val="ffffff"/>
                </a:solidFill>
                <a:latin typeface="Arial"/>
              </a:rPr>
              <a:t>Для правки текста заглавия щёлкните мышью</a:t>
            </a: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9bdd"/>
                </a:solidFill>
                <a:latin typeface="Arial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2100" spc="-1" strike="noStrike">
                <a:solidFill>
                  <a:srgbClr val="009bdd"/>
                </a:solidFill>
                <a:latin typeface="Arial"/>
              </a:rPr>
              <a:t>Второй уровень структуры</a:t>
            </a:r>
            <a:endParaRPr b="0" lang="ru-RU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9bdd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Четвёртый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Пятый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Шестой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Седьмой уровень структуры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4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ffffff"/>
                </a:solidFill>
                <a:latin typeface="Arial"/>
              </a:rPr>
              <a:t>&lt;дата/время&gt;</a:t>
            </a:r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5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ffffff"/>
                </a:solidFill>
                <a:latin typeface="Arial"/>
              </a:rPr>
              <a:t>&lt;нижний колонтитул&gt;</a:t>
            </a:r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6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46ACA47E-60BC-4AE8-BFE4-26FA2F449E7E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0" y="1224000"/>
            <a:ext cx="9000000" cy="1872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ru-RU" sz="3300" spc="-1" strike="noStrike">
                <a:solidFill>
                  <a:srgbClr val="dd4100"/>
                </a:solidFill>
                <a:latin typeface="Arial"/>
              </a:rPr>
              <a:t>«Морошка»</a:t>
            </a:r>
            <a:br>
              <a:rPr sz="3300"/>
            </a:br>
            <a:br>
              <a:rPr sz="3300"/>
            </a:br>
            <a:r>
              <a:rPr b="0" lang="ru-RU" sz="3300" spc="-1" strike="noStrike">
                <a:solidFill>
                  <a:srgbClr val="dd4100"/>
                </a:solidFill>
                <a:latin typeface="Arial"/>
              </a:rPr>
              <a:t>подключение несовершеннолетних</a:t>
            </a:r>
            <a:br>
              <a:rPr sz="3300"/>
            </a:br>
            <a:r>
              <a:rPr b="0" lang="ru-RU" sz="3300" spc="-1" strike="noStrike">
                <a:solidFill>
                  <a:srgbClr val="dd4100"/>
                </a:solidFill>
                <a:latin typeface="Arial"/>
              </a:rPr>
              <a:t> в ГИС ЕКЖЯ</a:t>
            </a:r>
            <a:endParaRPr b="0" lang="ru-RU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432000" indent="0" algn="ctr">
              <a:spcBef>
                <a:spcPts val="1060"/>
              </a:spcBef>
              <a:buNone/>
            </a:pPr>
            <a:r>
              <a:rPr b="0" lang="ru-RU" sz="3300" spc="-1" strike="noStrike">
                <a:solidFill>
                  <a:srgbClr val="ffffff"/>
                </a:solidFill>
                <a:latin typeface="Arial"/>
              </a:rPr>
              <a:t>Как правильно подключить ребенка</a:t>
            </a:r>
            <a:endParaRPr b="0" lang="ru-RU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1. Добавить сведения о ребенке на портале Гос. услуг. Наличие СНИЛС обязательное.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2. Авторизоваться в личном кабинете родителем при помощи Гос. услуг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3. Перейти в раздел Управление картами, нажать кнопку Подключить карту, выбрать требуемого ребенка и пройти этап регистрации в ЕКЖЯ и присоединение к программе лояльности НСПК.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4. При необходимости можно зайти в раздел Дети (так же у родителя) и задать Логин/пароль детям, для авторизации.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ru-RU" sz="1500" spc="-1" strike="noStrike">
                <a:solidFill>
                  <a:srgbClr val="009bdd"/>
                </a:solidFill>
                <a:latin typeface="Arial"/>
              </a:rPr>
              <a:t>5. Если регистрация была произведена раннее, Родителю необходимо так же 1 раз авторизоваться в личном кабинете (своём) при помощи Гос. услуг, чтобы могла произойти связка родителя с ребенком</a:t>
            </a:r>
            <a:endParaRPr b="0" lang="ru-RU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6AE6CB9-80E3-44CB-9168-DC5BDFF72385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A450785E-2FF0-4399-A35A-6F194FCDBF28}" type="datetime1">
              <a:rPr lang="ru-RU"/>
              <a:t>05.10.2023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LibreOffice/7.4.2.3$Linux_X86_64 LibreOffice_project/382eef1f22670f7f4118c8c2dd222ec7ad009daf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2023-10-05T17:08:38Z</dcterms:created>
  <dc:creator/>
  <dc:description/>
  <dc:language>ru-RU</dc:language>
  <cp:lastModifiedBy/>
  <dcterms:modified xsi:type="dcterms:W3CDTF">2023-10-05T17:13:56Z</dcterms:modified>
  <cp:revision>3</cp:revision>
  <dc:subject/>
  <dc:title>Blue Curve</dc:title>
</cp:coreProperties>
</file>